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 snapToGrid="0">
      <p:cViewPr>
        <p:scale>
          <a:sx n="76" d="100"/>
          <a:sy n="76" d="100"/>
        </p:scale>
        <p:origin x="-480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0BF47-5DB5-442B-83E8-A581C406E5D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B2776-EE6B-4B9E-9AD2-F46027539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720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0BF47-5DB5-442B-83E8-A581C406E5D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B2776-EE6B-4B9E-9AD2-F46027539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432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0BF47-5DB5-442B-83E8-A581C406E5D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B2776-EE6B-4B9E-9AD2-F46027539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85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0BF47-5DB5-442B-83E8-A581C406E5D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B2776-EE6B-4B9E-9AD2-F46027539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72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0BF47-5DB5-442B-83E8-A581C406E5D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B2776-EE6B-4B9E-9AD2-F46027539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99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0BF47-5DB5-442B-83E8-A581C406E5D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B2776-EE6B-4B9E-9AD2-F46027539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343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0BF47-5DB5-442B-83E8-A581C406E5D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B2776-EE6B-4B9E-9AD2-F46027539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592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0BF47-5DB5-442B-83E8-A581C406E5D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B2776-EE6B-4B9E-9AD2-F46027539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712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0BF47-5DB5-442B-83E8-A581C406E5D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B2776-EE6B-4B9E-9AD2-F46027539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298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0BF47-5DB5-442B-83E8-A581C406E5D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B2776-EE6B-4B9E-9AD2-F46027539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989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0BF47-5DB5-442B-83E8-A581C406E5D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B2776-EE6B-4B9E-9AD2-F46027539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115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0BF47-5DB5-442B-83E8-A581C406E5D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B2776-EE6B-4B9E-9AD2-F46027539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266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71296" y="1"/>
            <a:ext cx="3020704" cy="297521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Приготовление горячего завтрака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Каша молочная манная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71296" y="2975213"/>
            <a:ext cx="3020704" cy="2893323"/>
          </a:xfrm>
        </p:spPr>
        <p:txBody>
          <a:bodyPr>
            <a:norm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1.Продукты, предназначенные для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приготовления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Ольга Полетайкина\Desktop\Новая папка\IMG-20230515-WA0002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92" y="488514"/>
            <a:ext cx="7252570" cy="565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51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07773" y="365123"/>
            <a:ext cx="2203646" cy="1125473"/>
          </a:xfrm>
        </p:spPr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30603" y="2797791"/>
            <a:ext cx="2620370" cy="3379172"/>
          </a:xfrm>
        </p:spPr>
        <p:txBody>
          <a:bodyPr/>
          <a:lstStyle/>
          <a:p>
            <a:pPr marL="0" indent="0">
              <a:buNone/>
            </a:pPr>
            <a:r>
              <a:rPr lang="ru-RU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кастрюлю заливаю молоко,</a:t>
            </a:r>
          </a:p>
          <a:p>
            <a:pPr marL="0" indent="0">
              <a:buNone/>
            </a:pPr>
            <a:r>
              <a:rPr lang="ru-RU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довожу до кипения  и добавляю кипящую воду.</a:t>
            </a:r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655" y="321661"/>
            <a:ext cx="5536504" cy="5831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481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85194" y="2429301"/>
            <a:ext cx="2538484" cy="3747662"/>
          </a:xfrm>
        </p:spPr>
        <p:txBody>
          <a:bodyPr/>
          <a:lstStyle/>
          <a:p>
            <a:pPr marL="0" indent="0">
              <a:buNone/>
            </a:pPr>
            <a:r>
              <a:rPr lang="ru-RU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Высыпаю манную крупу в емкость.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22" y="293724"/>
            <a:ext cx="5148197" cy="6220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849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30853" y="2702257"/>
            <a:ext cx="2333767" cy="3474706"/>
          </a:xfrm>
        </p:spPr>
        <p:txBody>
          <a:bodyPr/>
          <a:lstStyle/>
          <a:p>
            <a:pPr marL="0" indent="0">
              <a:buNone/>
            </a:pPr>
            <a:r>
              <a:rPr lang="ru-RU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Добавляю соль и сахар.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181627"/>
            <a:ext cx="6513534" cy="6512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579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44250" y="1825625"/>
            <a:ext cx="2647666" cy="4351338"/>
          </a:xfrm>
        </p:spPr>
        <p:txBody>
          <a:bodyPr/>
          <a:lstStyle/>
          <a:p>
            <a:pPr marL="0" lvl="0" indent="0">
              <a:buNone/>
            </a:pPr>
            <a:endParaRPr lang="ru-RU" sz="24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24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24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Пемерешиваю</a:t>
            </a:r>
            <a:r>
              <a:rPr lang="ru-RU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все продукты для приготовления.</a:t>
            </a:r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499" y="282531"/>
            <a:ext cx="5824602" cy="6205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543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67080" y="2579427"/>
            <a:ext cx="2624919" cy="3597536"/>
          </a:xfrm>
        </p:spPr>
        <p:txBody>
          <a:bodyPr/>
          <a:lstStyle/>
          <a:p>
            <a:pPr marL="0" lvl="0" indent="0">
              <a:buNone/>
            </a:pPr>
            <a:r>
              <a:rPr lang="ru-RU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6.В кипящую смесь, при постоянном помешивании, тонкой струей всыпаю манную крупу.</a:t>
            </a:r>
            <a:endParaRPr lang="ru-RU" dirty="0" smtClean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967" y="286169"/>
            <a:ext cx="6150280" cy="590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453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39784" y="2415653"/>
            <a:ext cx="2483894" cy="3761309"/>
          </a:xfrm>
        </p:spPr>
        <p:txBody>
          <a:bodyPr/>
          <a:lstStyle/>
          <a:p>
            <a:pPr marL="0" lvl="0" indent="0">
              <a:buNone/>
            </a:pPr>
            <a:r>
              <a:rPr lang="ru-RU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Варю 15 минут, при постоянном помешивании.</a:t>
            </a:r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19" y="488514"/>
            <a:ext cx="7034408" cy="5711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652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67330" y="2179529"/>
            <a:ext cx="2324669" cy="399743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Готовую кашу накладываю  в порционную посуду.</a:t>
            </a:r>
          </a:p>
          <a:p>
            <a:pPr marL="0" lvl="0" indent="0">
              <a:buNone/>
            </a:pPr>
            <a:r>
              <a:rPr lang="ru-RU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подачи заправляю растопленным сливочным маслом.</a:t>
            </a:r>
            <a:endParaRPr lang="ru-RU" dirty="0" smtClean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82" y="463463"/>
            <a:ext cx="7277622" cy="56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27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84</Words>
  <Application>Microsoft Office PowerPoint</Application>
  <PresentationFormat>Произвольный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 Приготовление горячего завтрака «Каша молочная манная»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Приготовление горячего завтрака «Запеканка из творога»  </dc:title>
  <dc:creator>Ольга</dc:creator>
  <cp:lastModifiedBy>Ольга Полетайкина</cp:lastModifiedBy>
  <cp:revision>8</cp:revision>
  <dcterms:created xsi:type="dcterms:W3CDTF">2018-03-02T10:16:44Z</dcterms:created>
  <dcterms:modified xsi:type="dcterms:W3CDTF">2023-05-16T07:15:48Z</dcterms:modified>
</cp:coreProperties>
</file>