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72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5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34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9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71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9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8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0BF47-5DB5-442B-83E8-A581C406E5D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B2776-EE6B-4B9E-9AD2-F460275397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6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6" cy="68814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1296" y="1"/>
            <a:ext cx="3020704" cy="29752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горячего завтрака «Запеканка из творога»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71296" y="2975213"/>
            <a:ext cx="3020704" cy="2893323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1.Продукты, предназначенные для запекания .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1796" y="2402005"/>
            <a:ext cx="2420203" cy="3774957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Поливаю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растопленным сливочным маслом</a:t>
            </a:r>
            <a:r>
              <a:rPr lang="ru-RU" sz="24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посыпаю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сахаром.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2239" cy="69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7773" y="365125"/>
            <a:ext cx="204602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30603" y="2797791"/>
            <a:ext cx="2620370" cy="3379172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 протёртый творог добавляю яйца, сахар, соль. Тщательно взбиваю.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34817" cy="70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5194" y="2429301"/>
            <a:ext cx="2538484" cy="3747662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Добавляю,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заранее сваренную,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охлаждённую,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манную кашу, сливочное масло.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30853" y="2702257"/>
            <a:ext cx="2333767" cy="3474706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Тщательно перемешиваю.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8"/>
            <a:ext cx="9165980" cy="68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4250" y="1825625"/>
            <a:ext cx="2647666" cy="4351338"/>
          </a:xfrm>
        </p:spPr>
        <p:txBody>
          <a:bodyPr/>
          <a:lstStyle/>
          <a:p>
            <a:pPr marL="0" lvl="0" indent="0">
              <a:buNone/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4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Смазываю противень сливочным маслом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" y="61415"/>
            <a:ext cx="877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67080" y="2579427"/>
            <a:ext cx="2624919" cy="3597536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Выкладываю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творожную массу на противень,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разравниваю, смазываю сметаной.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9784" y="2415653"/>
            <a:ext cx="2483894" cy="3761309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Запекаю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температуре 180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градусов,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золотистой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корочки,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30 минут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7330" y="3098041"/>
            <a:ext cx="2324669" cy="3078921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Охлаждаю готовую запеканку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5319" y="2879678"/>
            <a:ext cx="2441812" cy="3447410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Нарезаю на порционные кусочки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96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  Приготовление горячего завтрака «Запеканка из творога»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Приготовление горячего завтрака «Запеканка из творога»  </dc:title>
  <dc:creator>Ольга</dc:creator>
  <cp:lastModifiedBy>Ольга</cp:lastModifiedBy>
  <cp:revision>5</cp:revision>
  <dcterms:created xsi:type="dcterms:W3CDTF">2018-03-02T10:16:44Z</dcterms:created>
  <dcterms:modified xsi:type="dcterms:W3CDTF">2018-03-02T10:59:32Z</dcterms:modified>
</cp:coreProperties>
</file>